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82" r:id="rId7"/>
    <p:sldId id="260" r:id="rId8"/>
    <p:sldId id="262" r:id="rId9"/>
    <p:sldId id="283" r:id="rId10"/>
    <p:sldId id="261" r:id="rId11"/>
    <p:sldId id="284" r:id="rId12"/>
    <p:sldId id="264" r:id="rId13"/>
    <p:sldId id="263" r:id="rId15"/>
    <p:sldId id="265" r:id="rId16"/>
    <p:sldId id="266" r:id="rId17"/>
    <p:sldId id="285" r:id="rId18"/>
    <p:sldId id="267" r:id="rId19"/>
    <p:sldId id="286" r:id="rId20"/>
    <p:sldId id="268" r:id="rId21"/>
    <p:sldId id="270" r:id="rId22"/>
    <p:sldId id="287" r:id="rId23"/>
    <p:sldId id="269" r:id="rId24"/>
    <p:sldId id="271" r:id="rId25"/>
    <p:sldId id="288" r:id="rId26"/>
    <p:sldId id="273" r:id="rId27"/>
    <p:sldId id="289" r:id="rId28"/>
    <p:sldId id="272" r:id="rId29"/>
    <p:sldId id="290" r:id="rId30"/>
    <p:sldId id="291" r:id="rId31"/>
    <p:sldId id="292" r:id="rId32"/>
    <p:sldId id="274" r:id="rId33"/>
    <p:sldId id="293" r:id="rId34"/>
    <p:sldId id="27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275" r:id="rId51"/>
    <p:sldId id="277" r:id="rId52"/>
    <p:sldId id="278" r:id="rId53"/>
    <p:sldId id="280" r:id="rId54"/>
    <p:sldId id="279" r:id="rId55"/>
    <p:sldId id="281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1020" y="-260"/>
      </p:cViewPr>
      <p:guideLst>
        <p:guide orient="horz" pos="2144"/>
        <p:guide pos="29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FDD24A-1622-497A-8441-6DF7E3CF197D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5822D-384A-4B48-A25A-8CDB840658A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5822D-384A-4B48-A25A-8CDB840658A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5822D-384A-4B48-A25A-8CDB840658A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5822D-384A-4B48-A25A-8CDB840658A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5822D-384A-4B48-A25A-8CDB840658A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5822D-384A-4B48-A25A-8CDB840658A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5822D-384A-4B48-A25A-8CDB840658A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5822D-384A-4B48-A25A-8CDB840658A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5822D-384A-4B48-A25A-8CDB840658A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5822D-384A-4B48-A25A-8CDB840658A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5822D-384A-4B48-A25A-8CDB840658A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5822D-384A-4B48-A25A-8CDB840658A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5822D-384A-4B48-A25A-8CDB840658A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5822D-384A-4B48-A25A-8CDB840658A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5822D-384A-4B48-A25A-8CDB840658A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5822D-384A-4B48-A25A-8CDB840658A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5822D-384A-4B48-A25A-8CDB840658A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5822D-384A-4B48-A25A-8CDB840658A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5822D-384A-4B48-A25A-8CDB840658A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5822D-384A-4B48-A25A-8CDB840658A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5822D-384A-4B48-A25A-8CDB840658A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5822D-384A-4B48-A25A-8CDB840658A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5822D-384A-4B48-A25A-8CDB840658A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5822D-384A-4B48-A25A-8CDB840658A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5822D-384A-4B48-A25A-8CDB840658A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5822D-384A-4B48-A25A-8CDB840658A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5822D-384A-4B48-A25A-8CDB840658A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5822D-384A-4B48-A25A-8CDB840658A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5822D-384A-4B48-A25A-8CDB840658A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BD640-FA87-4A99-B7E6-68C08DA84C5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63C70-9AC6-4BAB-8A65-87AF99FDD03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BD640-FA87-4A99-B7E6-68C08DA84C5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63C70-9AC6-4BAB-8A65-87AF99FDD03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BD640-FA87-4A99-B7E6-68C08DA84C5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63C70-9AC6-4BAB-8A65-87AF99FDD03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BD640-FA87-4A99-B7E6-68C08DA84C5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63C70-9AC6-4BAB-8A65-87AF99FDD03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BD640-FA87-4A99-B7E6-68C08DA84C5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63C70-9AC6-4BAB-8A65-87AF99FDD03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BD640-FA87-4A99-B7E6-68C08DA84C5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63C70-9AC6-4BAB-8A65-87AF99FDD03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BD640-FA87-4A99-B7E6-68C08DA84C5D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63C70-9AC6-4BAB-8A65-87AF99FDD03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BD640-FA87-4A99-B7E6-68C08DA84C5D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63C70-9AC6-4BAB-8A65-87AF99FDD03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BD640-FA87-4A99-B7E6-68C08DA84C5D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63C70-9AC6-4BAB-8A65-87AF99FDD03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BD640-FA87-4A99-B7E6-68C08DA84C5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63C70-9AC6-4BAB-8A65-87AF99FDD03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BD640-FA87-4A99-B7E6-68C08DA84C5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63C70-9AC6-4BAB-8A65-87AF99FDD03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BD640-FA87-4A99-B7E6-68C08DA84C5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63C70-9AC6-4BAB-8A65-87AF99FDD03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audio" Target="../media/audio1.wav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16.png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15" Type="http://schemas.openxmlformats.org/officeDocument/2006/relationships/slide" Target="slide53.xml"/><Relationship Id="rId14" Type="http://schemas.openxmlformats.org/officeDocument/2006/relationships/image" Target="../media/image13.png"/><Relationship Id="rId13" Type="http://schemas.openxmlformats.org/officeDocument/2006/relationships/slide" Target="slide3.xml"/><Relationship Id="rId12" Type="http://schemas.openxmlformats.org/officeDocument/2006/relationships/image" Target="../media/image12.png"/><Relationship Id="rId11" Type="http://schemas.openxmlformats.org/officeDocument/2006/relationships/slide" Target="slide2.xml"/><Relationship Id="rId10" Type="http://schemas.openxmlformats.org/officeDocument/2006/relationships/image" Target="../media/image11.png"/><Relationship Id="rId1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slide" Target="slide1.xml"/><Relationship Id="rId7" Type="http://schemas.openxmlformats.org/officeDocument/2006/relationships/image" Target="../media/image30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1" Type="http://schemas.openxmlformats.org/officeDocument/2006/relationships/notesSlide" Target="../notesSlides/notesSlide1.xml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9" Type="http://schemas.openxmlformats.org/officeDocument/2006/relationships/image" Target="../media/image32.png"/><Relationship Id="rId18" Type="http://schemas.openxmlformats.org/officeDocument/2006/relationships/image" Target="../media/image31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slide" Target="slide53.xml"/><Relationship Id="rId13" Type="http://schemas.openxmlformats.org/officeDocument/2006/relationships/image" Target="../media/image13.png"/><Relationship Id="rId12" Type="http://schemas.openxmlformats.org/officeDocument/2006/relationships/slide" Target="slide3.xml"/><Relationship Id="rId11" Type="http://schemas.openxmlformats.org/officeDocument/2006/relationships/image" Target="../media/image12.png"/><Relationship Id="rId10" Type="http://schemas.openxmlformats.org/officeDocument/2006/relationships/slide" Target="slide2.xml"/><Relationship Id="rId1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0" Type="http://schemas.openxmlformats.org/officeDocument/2006/relationships/notesSlide" Target="../notesSlides/notesSlide2.xml"/><Relationship Id="rId2" Type="http://schemas.openxmlformats.org/officeDocument/2006/relationships/image" Target="../media/image4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16.png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15" Type="http://schemas.openxmlformats.org/officeDocument/2006/relationships/slide" Target="slide53.xml"/><Relationship Id="rId14" Type="http://schemas.openxmlformats.org/officeDocument/2006/relationships/image" Target="../media/image13.png"/><Relationship Id="rId13" Type="http://schemas.openxmlformats.org/officeDocument/2006/relationships/slide" Target="slide3.xml"/><Relationship Id="rId12" Type="http://schemas.openxmlformats.org/officeDocument/2006/relationships/image" Target="../media/image12.png"/><Relationship Id="rId11" Type="http://schemas.openxmlformats.org/officeDocument/2006/relationships/slide" Target="slide2.xml"/><Relationship Id="rId10" Type="http://schemas.openxmlformats.org/officeDocument/2006/relationships/image" Target="../media/image11.png"/><Relationship Id="rId1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0" Type="http://schemas.openxmlformats.org/officeDocument/2006/relationships/notesSlide" Target="../notesSlides/notesSlide3.xml"/><Relationship Id="rId2" Type="http://schemas.openxmlformats.org/officeDocument/2006/relationships/image" Target="../media/image4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16.png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15" Type="http://schemas.openxmlformats.org/officeDocument/2006/relationships/slide" Target="slide53.xml"/><Relationship Id="rId14" Type="http://schemas.openxmlformats.org/officeDocument/2006/relationships/image" Target="../media/image13.png"/><Relationship Id="rId13" Type="http://schemas.openxmlformats.org/officeDocument/2006/relationships/slide" Target="slide3.xml"/><Relationship Id="rId12" Type="http://schemas.openxmlformats.org/officeDocument/2006/relationships/image" Target="../media/image12.png"/><Relationship Id="rId11" Type="http://schemas.openxmlformats.org/officeDocument/2006/relationships/slide" Target="slide2.xml"/><Relationship Id="rId10" Type="http://schemas.openxmlformats.org/officeDocument/2006/relationships/image" Target="../media/image11.png"/><Relationship Id="rId1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8" Type="http://schemas.openxmlformats.org/officeDocument/2006/relationships/image" Target="../media/image11.png"/><Relationship Id="rId7" Type="http://schemas.openxmlformats.org/officeDocument/2006/relationships/slide" Target="sl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9" Type="http://schemas.openxmlformats.org/officeDocument/2006/relationships/notesSlide" Target="../notesSlides/notesSlide4.x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3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slide" Target="slide53.xml"/><Relationship Id="rId12" Type="http://schemas.openxmlformats.org/officeDocument/2006/relationships/image" Target="../media/image13.png"/><Relationship Id="rId11" Type="http://schemas.openxmlformats.org/officeDocument/2006/relationships/slide" Target="slide3.xml"/><Relationship Id="rId10" Type="http://schemas.openxmlformats.org/officeDocument/2006/relationships/image" Target="../media/image12.png"/><Relationship Id="rId1" Type="http://schemas.openxmlformats.org/officeDocument/2006/relationships/audio" Target="../media/audio1.wav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8" Type="http://schemas.openxmlformats.org/officeDocument/2006/relationships/image" Target="../media/image11.png"/><Relationship Id="rId7" Type="http://schemas.openxmlformats.org/officeDocument/2006/relationships/slide" Target="sl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9" Type="http://schemas.openxmlformats.org/officeDocument/2006/relationships/notesSlide" Target="../notesSlides/notesSlide5.x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38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slide" Target="slide53.xml"/><Relationship Id="rId12" Type="http://schemas.openxmlformats.org/officeDocument/2006/relationships/image" Target="../media/image13.png"/><Relationship Id="rId11" Type="http://schemas.openxmlformats.org/officeDocument/2006/relationships/slide" Target="slide3.xml"/><Relationship Id="rId10" Type="http://schemas.openxmlformats.org/officeDocument/2006/relationships/image" Target="../media/image12.png"/><Relationship Id="rId1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0" Type="http://schemas.openxmlformats.org/officeDocument/2006/relationships/notesSlide" Target="../notesSlides/notesSlide6.xml"/><Relationship Id="rId2" Type="http://schemas.openxmlformats.org/officeDocument/2006/relationships/image" Target="../media/image4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16.png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15" Type="http://schemas.openxmlformats.org/officeDocument/2006/relationships/slide" Target="slide53.xml"/><Relationship Id="rId14" Type="http://schemas.openxmlformats.org/officeDocument/2006/relationships/image" Target="../media/image13.png"/><Relationship Id="rId13" Type="http://schemas.openxmlformats.org/officeDocument/2006/relationships/slide" Target="slide3.xml"/><Relationship Id="rId12" Type="http://schemas.openxmlformats.org/officeDocument/2006/relationships/image" Target="../media/image12.png"/><Relationship Id="rId11" Type="http://schemas.openxmlformats.org/officeDocument/2006/relationships/slide" Target="slide2.xml"/><Relationship Id="rId10" Type="http://schemas.openxmlformats.org/officeDocument/2006/relationships/image" Target="../media/image11.png"/><Relationship Id="rId1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slide" Target="slide1.xml"/><Relationship Id="rId7" Type="http://schemas.openxmlformats.org/officeDocument/2006/relationships/image" Target="../media/image41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9" Type="http://schemas.openxmlformats.org/officeDocument/2006/relationships/notesSlide" Target="../notesSlides/notesSlide7.x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slide" Target="slide53.xml"/><Relationship Id="rId13" Type="http://schemas.openxmlformats.org/officeDocument/2006/relationships/image" Target="../media/image13.png"/><Relationship Id="rId12" Type="http://schemas.openxmlformats.org/officeDocument/2006/relationships/slide" Target="slide3.xml"/><Relationship Id="rId11" Type="http://schemas.openxmlformats.org/officeDocument/2006/relationships/image" Target="../media/image12.png"/><Relationship Id="rId10" Type="http://schemas.openxmlformats.org/officeDocument/2006/relationships/slide" Target="slide2.xml"/><Relationship Id="rId1" Type="http://schemas.openxmlformats.org/officeDocument/2006/relationships/audio" Target="../media/audio1.wav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0" Type="http://schemas.openxmlformats.org/officeDocument/2006/relationships/notesSlide" Target="../notesSlides/notesSlide8.xml"/><Relationship Id="rId2" Type="http://schemas.openxmlformats.org/officeDocument/2006/relationships/image" Target="../media/image4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16.png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15" Type="http://schemas.openxmlformats.org/officeDocument/2006/relationships/slide" Target="slide53.xml"/><Relationship Id="rId14" Type="http://schemas.openxmlformats.org/officeDocument/2006/relationships/image" Target="../media/image13.png"/><Relationship Id="rId13" Type="http://schemas.openxmlformats.org/officeDocument/2006/relationships/slide" Target="slide3.xml"/><Relationship Id="rId12" Type="http://schemas.openxmlformats.org/officeDocument/2006/relationships/image" Target="../media/image12.png"/><Relationship Id="rId11" Type="http://schemas.openxmlformats.org/officeDocument/2006/relationships/slide" Target="slide2.xml"/><Relationship Id="rId10" Type="http://schemas.openxmlformats.org/officeDocument/2006/relationships/image" Target="../media/image11.png"/><Relationship Id="rId1" Type="http://schemas.openxmlformats.org/officeDocument/2006/relationships/audio" Target="../media/audio1.wav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0" Type="http://schemas.openxmlformats.org/officeDocument/2006/relationships/notesSlide" Target="../notesSlides/notesSlide9.xml"/><Relationship Id="rId2" Type="http://schemas.openxmlformats.org/officeDocument/2006/relationships/image" Target="../media/image4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16.png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15" Type="http://schemas.openxmlformats.org/officeDocument/2006/relationships/slide" Target="slide53.xml"/><Relationship Id="rId14" Type="http://schemas.openxmlformats.org/officeDocument/2006/relationships/image" Target="../media/image13.png"/><Relationship Id="rId13" Type="http://schemas.openxmlformats.org/officeDocument/2006/relationships/slide" Target="slide3.xml"/><Relationship Id="rId12" Type="http://schemas.openxmlformats.org/officeDocument/2006/relationships/image" Target="../media/image12.png"/><Relationship Id="rId11" Type="http://schemas.openxmlformats.org/officeDocument/2006/relationships/slide" Target="slide2.xml"/><Relationship Id="rId10" Type="http://schemas.openxmlformats.org/officeDocument/2006/relationships/image" Target="../media/image11.png"/><Relationship Id="rId1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16.png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15" Type="http://schemas.openxmlformats.org/officeDocument/2006/relationships/slide" Target="slide53.xml"/><Relationship Id="rId14" Type="http://schemas.openxmlformats.org/officeDocument/2006/relationships/image" Target="../media/image13.png"/><Relationship Id="rId13" Type="http://schemas.openxmlformats.org/officeDocument/2006/relationships/slide" Target="slide3.xml"/><Relationship Id="rId12" Type="http://schemas.openxmlformats.org/officeDocument/2006/relationships/image" Target="../media/image12.png"/><Relationship Id="rId11" Type="http://schemas.openxmlformats.org/officeDocument/2006/relationships/slide" Target="slide2.xml"/><Relationship Id="rId10" Type="http://schemas.openxmlformats.org/officeDocument/2006/relationships/image" Target="../media/image11.png"/><Relationship Id="rId1" Type="http://schemas.openxmlformats.org/officeDocument/2006/relationships/audio" Target="../media/audio1.wav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slide" Target="slide1.xml"/><Relationship Id="rId7" Type="http://schemas.openxmlformats.org/officeDocument/2006/relationships/image" Target="../media/image46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9" Type="http://schemas.openxmlformats.org/officeDocument/2006/relationships/notesSlide" Target="../notesSlides/notesSlide10.x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slide" Target="slide53.xml"/><Relationship Id="rId13" Type="http://schemas.openxmlformats.org/officeDocument/2006/relationships/image" Target="../media/image13.png"/><Relationship Id="rId12" Type="http://schemas.openxmlformats.org/officeDocument/2006/relationships/slide" Target="slide3.xml"/><Relationship Id="rId11" Type="http://schemas.openxmlformats.org/officeDocument/2006/relationships/image" Target="../media/image12.png"/><Relationship Id="rId10" Type="http://schemas.openxmlformats.org/officeDocument/2006/relationships/slide" Target="slide2.xml"/><Relationship Id="rId1" Type="http://schemas.openxmlformats.org/officeDocument/2006/relationships/audio" Target="../media/audio1.wav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8" Type="http://schemas.openxmlformats.org/officeDocument/2006/relationships/image" Target="../media/image11.png"/><Relationship Id="rId7" Type="http://schemas.openxmlformats.org/officeDocument/2006/relationships/slide" Target="sl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9" Type="http://schemas.openxmlformats.org/officeDocument/2006/relationships/notesSlide" Target="../notesSlides/notesSlide11.x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4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slide" Target="slide53.xml"/><Relationship Id="rId12" Type="http://schemas.openxmlformats.org/officeDocument/2006/relationships/image" Target="../media/image13.png"/><Relationship Id="rId11" Type="http://schemas.openxmlformats.org/officeDocument/2006/relationships/slide" Target="slide3.xml"/><Relationship Id="rId10" Type="http://schemas.openxmlformats.org/officeDocument/2006/relationships/image" Target="../media/image12.png"/><Relationship Id="rId1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slide" Target="slide1.xml"/><Relationship Id="rId7" Type="http://schemas.openxmlformats.org/officeDocument/2006/relationships/image" Target="../media/image48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9" Type="http://schemas.openxmlformats.org/officeDocument/2006/relationships/notesSlide" Target="../notesSlides/notesSlide12.x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slide" Target="slide53.xml"/><Relationship Id="rId13" Type="http://schemas.openxmlformats.org/officeDocument/2006/relationships/image" Target="../media/image13.png"/><Relationship Id="rId12" Type="http://schemas.openxmlformats.org/officeDocument/2006/relationships/slide" Target="slide3.xml"/><Relationship Id="rId11" Type="http://schemas.openxmlformats.org/officeDocument/2006/relationships/image" Target="../media/image12.png"/><Relationship Id="rId10" Type="http://schemas.openxmlformats.org/officeDocument/2006/relationships/slide" Target="slide2.xml"/><Relationship Id="rId1" Type="http://schemas.openxmlformats.org/officeDocument/2006/relationships/audio" Target="../media/audio1.wav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slide" Target="slide1.xml"/><Relationship Id="rId7" Type="http://schemas.openxmlformats.org/officeDocument/2006/relationships/image" Target="../media/image4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9" Type="http://schemas.openxmlformats.org/officeDocument/2006/relationships/notesSlide" Target="../notesSlides/notesSlide13.x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slide" Target="slide53.xml"/><Relationship Id="rId13" Type="http://schemas.openxmlformats.org/officeDocument/2006/relationships/image" Target="../media/image13.png"/><Relationship Id="rId12" Type="http://schemas.openxmlformats.org/officeDocument/2006/relationships/slide" Target="slide3.xml"/><Relationship Id="rId11" Type="http://schemas.openxmlformats.org/officeDocument/2006/relationships/image" Target="../media/image12.png"/><Relationship Id="rId10" Type="http://schemas.openxmlformats.org/officeDocument/2006/relationships/slide" Target="slide2.xml"/><Relationship Id="rId1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8" Type="http://schemas.openxmlformats.org/officeDocument/2006/relationships/image" Target="../media/image11.png"/><Relationship Id="rId7" Type="http://schemas.openxmlformats.org/officeDocument/2006/relationships/slide" Target="sl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8" Type="http://schemas.openxmlformats.org/officeDocument/2006/relationships/notesSlide" Target="../notesSlides/notesSlide14.x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slide" Target="slide53.xml"/><Relationship Id="rId12" Type="http://schemas.openxmlformats.org/officeDocument/2006/relationships/image" Target="../media/image13.png"/><Relationship Id="rId11" Type="http://schemas.openxmlformats.org/officeDocument/2006/relationships/slide" Target="slide3.xml"/><Relationship Id="rId10" Type="http://schemas.openxmlformats.org/officeDocument/2006/relationships/image" Target="../media/image12.png"/><Relationship Id="rId1" Type="http://schemas.openxmlformats.org/officeDocument/2006/relationships/audio" Target="../media/audio1.wav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8" Type="http://schemas.openxmlformats.org/officeDocument/2006/relationships/image" Target="../media/image11.png"/><Relationship Id="rId7" Type="http://schemas.openxmlformats.org/officeDocument/2006/relationships/slide" Target="sl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0" Type="http://schemas.openxmlformats.org/officeDocument/2006/relationships/notesSlide" Target="../notesSlides/notesSlide15.xml"/><Relationship Id="rId2" Type="http://schemas.openxmlformats.org/officeDocument/2006/relationships/image" Target="../media/image4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51.png"/><Relationship Id="rId17" Type="http://schemas.openxmlformats.org/officeDocument/2006/relationships/image" Target="../media/image50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slide" Target="slide53.xml"/><Relationship Id="rId12" Type="http://schemas.openxmlformats.org/officeDocument/2006/relationships/image" Target="../media/image13.png"/><Relationship Id="rId11" Type="http://schemas.openxmlformats.org/officeDocument/2006/relationships/slide" Target="slide3.xml"/><Relationship Id="rId10" Type="http://schemas.openxmlformats.org/officeDocument/2006/relationships/image" Target="../media/image12.png"/><Relationship Id="rId1" Type="http://schemas.openxmlformats.org/officeDocument/2006/relationships/audio" Target="../media/audio1.wav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8" Type="http://schemas.openxmlformats.org/officeDocument/2006/relationships/image" Target="../media/image11.png"/><Relationship Id="rId7" Type="http://schemas.openxmlformats.org/officeDocument/2006/relationships/slide" Target="sl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8" Type="http://schemas.openxmlformats.org/officeDocument/2006/relationships/notesSlide" Target="../notesSlides/notesSlide16.x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slide" Target="slide53.xml"/><Relationship Id="rId12" Type="http://schemas.openxmlformats.org/officeDocument/2006/relationships/image" Target="../media/image13.png"/><Relationship Id="rId11" Type="http://schemas.openxmlformats.org/officeDocument/2006/relationships/slide" Target="slide3.xml"/><Relationship Id="rId10" Type="http://schemas.openxmlformats.org/officeDocument/2006/relationships/image" Target="../media/image12.png"/><Relationship Id="rId1" Type="http://schemas.openxmlformats.org/officeDocument/2006/relationships/audio" Target="../media/audio1.wav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8" Type="http://schemas.openxmlformats.org/officeDocument/2006/relationships/image" Target="../media/image11.png"/><Relationship Id="rId7" Type="http://schemas.openxmlformats.org/officeDocument/2006/relationships/slide" Target="sl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9" Type="http://schemas.openxmlformats.org/officeDocument/2006/relationships/notesSlide" Target="../notesSlides/notesSlide17.x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52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slide" Target="slide53.xml"/><Relationship Id="rId12" Type="http://schemas.openxmlformats.org/officeDocument/2006/relationships/image" Target="../media/image13.png"/><Relationship Id="rId11" Type="http://schemas.openxmlformats.org/officeDocument/2006/relationships/slide" Target="slide3.xml"/><Relationship Id="rId10" Type="http://schemas.openxmlformats.org/officeDocument/2006/relationships/image" Target="../media/image12.png"/><Relationship Id="rId1" Type="http://schemas.openxmlformats.org/officeDocument/2006/relationships/audio" Target="../media/audio1.wav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8" Type="http://schemas.openxmlformats.org/officeDocument/2006/relationships/image" Target="../media/image11.png"/><Relationship Id="rId7" Type="http://schemas.openxmlformats.org/officeDocument/2006/relationships/slide" Target="sl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8" Type="http://schemas.openxmlformats.org/officeDocument/2006/relationships/notesSlide" Target="../notesSlides/notesSlide18.x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slide" Target="slide53.xml"/><Relationship Id="rId12" Type="http://schemas.openxmlformats.org/officeDocument/2006/relationships/image" Target="../media/image13.png"/><Relationship Id="rId11" Type="http://schemas.openxmlformats.org/officeDocument/2006/relationships/slide" Target="slide3.xml"/><Relationship Id="rId10" Type="http://schemas.openxmlformats.org/officeDocument/2006/relationships/image" Target="../media/image12.png"/><Relationship Id="rId1" Type="http://schemas.openxmlformats.org/officeDocument/2006/relationships/audio" Target="../media/audio1.wav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8" Type="http://schemas.openxmlformats.org/officeDocument/2006/relationships/image" Target="../media/image11.png"/><Relationship Id="rId7" Type="http://schemas.openxmlformats.org/officeDocument/2006/relationships/slide" Target="sl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9" Type="http://schemas.openxmlformats.org/officeDocument/2006/relationships/notesSlide" Target="../notesSlides/notesSlide19.x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53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slide" Target="slide53.xml"/><Relationship Id="rId12" Type="http://schemas.openxmlformats.org/officeDocument/2006/relationships/image" Target="../media/image13.png"/><Relationship Id="rId11" Type="http://schemas.openxmlformats.org/officeDocument/2006/relationships/slide" Target="slide3.xml"/><Relationship Id="rId10" Type="http://schemas.openxmlformats.org/officeDocument/2006/relationships/image" Target="../media/image12.png"/><Relationship Id="rId1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16.png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15" Type="http://schemas.openxmlformats.org/officeDocument/2006/relationships/slide" Target="slide53.xml"/><Relationship Id="rId14" Type="http://schemas.openxmlformats.org/officeDocument/2006/relationships/image" Target="../media/image13.png"/><Relationship Id="rId13" Type="http://schemas.openxmlformats.org/officeDocument/2006/relationships/slide" Target="slide3.xml"/><Relationship Id="rId12" Type="http://schemas.openxmlformats.org/officeDocument/2006/relationships/image" Target="../media/image12.png"/><Relationship Id="rId11" Type="http://schemas.openxmlformats.org/officeDocument/2006/relationships/slide" Target="slide2.xml"/><Relationship Id="rId10" Type="http://schemas.openxmlformats.org/officeDocument/2006/relationships/image" Target="../media/image11.png"/><Relationship Id="rId1" Type="http://schemas.openxmlformats.org/officeDocument/2006/relationships/audio" Target="../media/audio1.wav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8" Type="http://schemas.openxmlformats.org/officeDocument/2006/relationships/image" Target="../media/image11.png"/><Relationship Id="rId7" Type="http://schemas.openxmlformats.org/officeDocument/2006/relationships/slide" Target="sl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8" Type="http://schemas.openxmlformats.org/officeDocument/2006/relationships/notesSlide" Target="../notesSlides/notesSlide20.x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slide" Target="slide53.xml"/><Relationship Id="rId12" Type="http://schemas.openxmlformats.org/officeDocument/2006/relationships/image" Target="../media/image13.png"/><Relationship Id="rId11" Type="http://schemas.openxmlformats.org/officeDocument/2006/relationships/slide" Target="slide3.xml"/><Relationship Id="rId10" Type="http://schemas.openxmlformats.org/officeDocument/2006/relationships/image" Target="../media/image12.png"/><Relationship Id="rId1" Type="http://schemas.openxmlformats.org/officeDocument/2006/relationships/audio" Target="../media/audio1.wav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8" Type="http://schemas.openxmlformats.org/officeDocument/2006/relationships/image" Target="../media/image11.png"/><Relationship Id="rId7" Type="http://schemas.openxmlformats.org/officeDocument/2006/relationships/slide" Target="sl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9" Type="http://schemas.openxmlformats.org/officeDocument/2006/relationships/notesSlide" Target="../notesSlides/notesSlide21.x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54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slide" Target="slide53.xml"/><Relationship Id="rId12" Type="http://schemas.openxmlformats.org/officeDocument/2006/relationships/image" Target="../media/image13.png"/><Relationship Id="rId11" Type="http://schemas.openxmlformats.org/officeDocument/2006/relationships/slide" Target="slide3.xml"/><Relationship Id="rId10" Type="http://schemas.openxmlformats.org/officeDocument/2006/relationships/image" Target="../media/image12.png"/><Relationship Id="rId1" Type="http://schemas.openxmlformats.org/officeDocument/2006/relationships/audio" Target="../media/audio1.wav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8" Type="http://schemas.openxmlformats.org/officeDocument/2006/relationships/image" Target="../media/image11.png"/><Relationship Id="rId7" Type="http://schemas.openxmlformats.org/officeDocument/2006/relationships/slide" Target="sl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9" Type="http://schemas.openxmlformats.org/officeDocument/2006/relationships/notesSlide" Target="../notesSlides/notesSlide22.x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55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slide" Target="slide53.xml"/><Relationship Id="rId12" Type="http://schemas.openxmlformats.org/officeDocument/2006/relationships/image" Target="../media/image13.png"/><Relationship Id="rId11" Type="http://schemas.openxmlformats.org/officeDocument/2006/relationships/slide" Target="slide3.xml"/><Relationship Id="rId10" Type="http://schemas.openxmlformats.org/officeDocument/2006/relationships/image" Target="../media/image12.png"/><Relationship Id="rId1" Type="http://schemas.openxmlformats.org/officeDocument/2006/relationships/audio" Target="../media/audio1.wav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8" Type="http://schemas.openxmlformats.org/officeDocument/2006/relationships/image" Target="../media/image11.png"/><Relationship Id="rId7" Type="http://schemas.openxmlformats.org/officeDocument/2006/relationships/slide" Target="sl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58.png"/><Relationship Id="rId17" Type="http://schemas.openxmlformats.org/officeDocument/2006/relationships/image" Target="../media/image57.png"/><Relationship Id="rId16" Type="http://schemas.openxmlformats.org/officeDocument/2006/relationships/image" Target="../media/image56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slide" Target="slide3.xml"/><Relationship Id="rId10" Type="http://schemas.openxmlformats.org/officeDocument/2006/relationships/image" Target="../media/image12.png"/><Relationship Id="rId1" Type="http://schemas.openxmlformats.org/officeDocument/2006/relationships/audio" Target="../media/audio1.wav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8" Type="http://schemas.openxmlformats.org/officeDocument/2006/relationships/image" Target="../media/image11.png"/><Relationship Id="rId7" Type="http://schemas.openxmlformats.org/officeDocument/2006/relationships/slide" Target="sl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59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slide" Target="slide3.xml"/><Relationship Id="rId10" Type="http://schemas.openxmlformats.org/officeDocument/2006/relationships/image" Target="../media/image12.png"/><Relationship Id="rId1" Type="http://schemas.openxmlformats.org/officeDocument/2006/relationships/audio" Target="../media/audio1.wav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8" Type="http://schemas.openxmlformats.org/officeDocument/2006/relationships/image" Target="../media/image11.png"/><Relationship Id="rId7" Type="http://schemas.openxmlformats.org/officeDocument/2006/relationships/slide" Target="sl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62.png"/><Relationship Id="rId17" Type="http://schemas.openxmlformats.org/officeDocument/2006/relationships/image" Target="../media/image61.png"/><Relationship Id="rId16" Type="http://schemas.openxmlformats.org/officeDocument/2006/relationships/image" Target="../media/image60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slide" Target="slide3.xml"/><Relationship Id="rId10" Type="http://schemas.openxmlformats.org/officeDocument/2006/relationships/image" Target="../media/image12.png"/><Relationship Id="rId1" Type="http://schemas.openxmlformats.org/officeDocument/2006/relationships/audio" Target="../media/audio1.wav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8" Type="http://schemas.openxmlformats.org/officeDocument/2006/relationships/image" Target="../media/image11.png"/><Relationship Id="rId7" Type="http://schemas.openxmlformats.org/officeDocument/2006/relationships/slide" Target="sl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9" Type="http://schemas.openxmlformats.org/officeDocument/2006/relationships/image" Target="../media/image66.png"/><Relationship Id="rId18" Type="http://schemas.openxmlformats.org/officeDocument/2006/relationships/image" Target="../media/image65.png"/><Relationship Id="rId17" Type="http://schemas.openxmlformats.org/officeDocument/2006/relationships/image" Target="../media/image64.png"/><Relationship Id="rId16" Type="http://schemas.openxmlformats.org/officeDocument/2006/relationships/image" Target="../media/image63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slide" Target="slide3.xml"/><Relationship Id="rId10" Type="http://schemas.openxmlformats.org/officeDocument/2006/relationships/image" Target="../media/image12.png"/><Relationship Id="rId1" Type="http://schemas.openxmlformats.org/officeDocument/2006/relationships/audio" Target="../media/audio1.wav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8" Type="http://schemas.openxmlformats.org/officeDocument/2006/relationships/image" Target="../media/image11.png"/><Relationship Id="rId7" Type="http://schemas.openxmlformats.org/officeDocument/2006/relationships/slide" Target="sl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68.png"/><Relationship Id="rId16" Type="http://schemas.openxmlformats.org/officeDocument/2006/relationships/image" Target="../media/image6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slide" Target="slide3.xml"/><Relationship Id="rId10" Type="http://schemas.openxmlformats.org/officeDocument/2006/relationships/image" Target="../media/image12.png"/><Relationship Id="rId1" Type="http://schemas.openxmlformats.org/officeDocument/2006/relationships/audio" Target="../media/audio1.wav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8" Type="http://schemas.openxmlformats.org/officeDocument/2006/relationships/image" Target="../media/image11.png"/><Relationship Id="rId7" Type="http://schemas.openxmlformats.org/officeDocument/2006/relationships/slide" Target="sl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71.png"/><Relationship Id="rId17" Type="http://schemas.openxmlformats.org/officeDocument/2006/relationships/image" Target="../media/image70.png"/><Relationship Id="rId16" Type="http://schemas.openxmlformats.org/officeDocument/2006/relationships/image" Target="../media/image69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slide" Target="slide3.xml"/><Relationship Id="rId10" Type="http://schemas.openxmlformats.org/officeDocument/2006/relationships/image" Target="../media/image12.png"/><Relationship Id="rId1" Type="http://schemas.openxmlformats.org/officeDocument/2006/relationships/audio" Target="../media/audio1.wav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8" Type="http://schemas.openxmlformats.org/officeDocument/2006/relationships/image" Target="../media/image11.png"/><Relationship Id="rId7" Type="http://schemas.openxmlformats.org/officeDocument/2006/relationships/slide" Target="sl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74.png"/><Relationship Id="rId17" Type="http://schemas.openxmlformats.org/officeDocument/2006/relationships/image" Target="../media/image73.png"/><Relationship Id="rId16" Type="http://schemas.openxmlformats.org/officeDocument/2006/relationships/image" Target="../media/image72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slide" Target="slide3.xml"/><Relationship Id="rId10" Type="http://schemas.openxmlformats.org/officeDocument/2006/relationships/image" Target="../media/image12.png"/><Relationship Id="rId1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slide" Target="slide1.xml"/><Relationship Id="rId7" Type="http://schemas.openxmlformats.org/officeDocument/2006/relationships/image" Target="../media/image1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slide" Target="slide53.xml"/><Relationship Id="rId13" Type="http://schemas.openxmlformats.org/officeDocument/2006/relationships/image" Target="../media/image13.png"/><Relationship Id="rId12" Type="http://schemas.openxmlformats.org/officeDocument/2006/relationships/slide" Target="slide3.xml"/><Relationship Id="rId11" Type="http://schemas.openxmlformats.org/officeDocument/2006/relationships/image" Target="../media/image12.png"/><Relationship Id="rId10" Type="http://schemas.openxmlformats.org/officeDocument/2006/relationships/slide" Target="slide2.xml"/><Relationship Id="rId1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8" Type="http://schemas.openxmlformats.org/officeDocument/2006/relationships/image" Target="../media/image11.png"/><Relationship Id="rId7" Type="http://schemas.openxmlformats.org/officeDocument/2006/relationships/slide" Target="sl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77.png"/><Relationship Id="rId17" Type="http://schemas.openxmlformats.org/officeDocument/2006/relationships/image" Target="../media/image76.png"/><Relationship Id="rId16" Type="http://schemas.openxmlformats.org/officeDocument/2006/relationships/image" Target="../media/image75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slide" Target="slide3.xml"/><Relationship Id="rId10" Type="http://schemas.openxmlformats.org/officeDocument/2006/relationships/image" Target="../media/image12.png"/><Relationship Id="rId1" Type="http://schemas.openxmlformats.org/officeDocument/2006/relationships/audio" Target="../media/audio1.wav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8" Type="http://schemas.openxmlformats.org/officeDocument/2006/relationships/image" Target="../media/image11.png"/><Relationship Id="rId7" Type="http://schemas.openxmlformats.org/officeDocument/2006/relationships/slide" Target="sl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80.png"/><Relationship Id="rId17" Type="http://schemas.openxmlformats.org/officeDocument/2006/relationships/image" Target="../media/image79.png"/><Relationship Id="rId16" Type="http://schemas.openxmlformats.org/officeDocument/2006/relationships/image" Target="../media/image78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slide" Target="slide3.xml"/><Relationship Id="rId10" Type="http://schemas.openxmlformats.org/officeDocument/2006/relationships/image" Target="../media/image12.png"/><Relationship Id="rId1" Type="http://schemas.openxmlformats.org/officeDocument/2006/relationships/audio" Target="../media/audio1.wav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8" Type="http://schemas.openxmlformats.org/officeDocument/2006/relationships/image" Target="../media/image11.png"/><Relationship Id="rId7" Type="http://schemas.openxmlformats.org/officeDocument/2006/relationships/slide" Target="sl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83.png"/><Relationship Id="rId17" Type="http://schemas.openxmlformats.org/officeDocument/2006/relationships/image" Target="../media/image82.png"/><Relationship Id="rId16" Type="http://schemas.openxmlformats.org/officeDocument/2006/relationships/image" Target="../media/image81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slide" Target="slide3.xml"/><Relationship Id="rId10" Type="http://schemas.openxmlformats.org/officeDocument/2006/relationships/image" Target="../media/image12.png"/><Relationship Id="rId1" Type="http://schemas.openxmlformats.org/officeDocument/2006/relationships/audio" Target="../media/audio1.wav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8" Type="http://schemas.openxmlformats.org/officeDocument/2006/relationships/image" Target="../media/image11.png"/><Relationship Id="rId7" Type="http://schemas.openxmlformats.org/officeDocument/2006/relationships/slide" Target="sl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86.png"/><Relationship Id="rId17" Type="http://schemas.openxmlformats.org/officeDocument/2006/relationships/image" Target="../media/image85.png"/><Relationship Id="rId16" Type="http://schemas.openxmlformats.org/officeDocument/2006/relationships/image" Target="../media/image84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slide" Target="slide3.xml"/><Relationship Id="rId10" Type="http://schemas.openxmlformats.org/officeDocument/2006/relationships/image" Target="../media/image12.png"/><Relationship Id="rId1" Type="http://schemas.openxmlformats.org/officeDocument/2006/relationships/audio" Target="../media/audio1.wav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8" Type="http://schemas.openxmlformats.org/officeDocument/2006/relationships/image" Target="../media/image11.png"/><Relationship Id="rId7" Type="http://schemas.openxmlformats.org/officeDocument/2006/relationships/slide" Target="sl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89.png"/><Relationship Id="rId17" Type="http://schemas.openxmlformats.org/officeDocument/2006/relationships/image" Target="../media/image88.png"/><Relationship Id="rId16" Type="http://schemas.openxmlformats.org/officeDocument/2006/relationships/image" Target="../media/image8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slide" Target="slide3.xml"/><Relationship Id="rId10" Type="http://schemas.openxmlformats.org/officeDocument/2006/relationships/image" Target="../media/image12.png"/><Relationship Id="rId1" Type="http://schemas.openxmlformats.org/officeDocument/2006/relationships/audio" Target="../media/audio1.wav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8" Type="http://schemas.openxmlformats.org/officeDocument/2006/relationships/image" Target="../media/image11.png"/><Relationship Id="rId7" Type="http://schemas.openxmlformats.org/officeDocument/2006/relationships/slide" Target="sl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92.png"/><Relationship Id="rId17" Type="http://schemas.openxmlformats.org/officeDocument/2006/relationships/image" Target="../media/image91.png"/><Relationship Id="rId16" Type="http://schemas.openxmlformats.org/officeDocument/2006/relationships/image" Target="../media/image90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slide" Target="slide3.xml"/><Relationship Id="rId10" Type="http://schemas.openxmlformats.org/officeDocument/2006/relationships/image" Target="../media/image12.png"/><Relationship Id="rId1" Type="http://schemas.openxmlformats.org/officeDocument/2006/relationships/audio" Target="../media/audio1.wav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8" Type="http://schemas.openxmlformats.org/officeDocument/2006/relationships/image" Target="../media/image11.png"/><Relationship Id="rId7" Type="http://schemas.openxmlformats.org/officeDocument/2006/relationships/slide" Target="sl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9" Type="http://schemas.openxmlformats.org/officeDocument/2006/relationships/image" Target="../media/image96.png"/><Relationship Id="rId18" Type="http://schemas.openxmlformats.org/officeDocument/2006/relationships/image" Target="../media/image95.png"/><Relationship Id="rId17" Type="http://schemas.openxmlformats.org/officeDocument/2006/relationships/image" Target="../media/image94.png"/><Relationship Id="rId16" Type="http://schemas.openxmlformats.org/officeDocument/2006/relationships/image" Target="../media/image93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slide" Target="slide3.xml"/><Relationship Id="rId10" Type="http://schemas.openxmlformats.org/officeDocument/2006/relationships/image" Target="../media/image12.png"/><Relationship Id="rId1" Type="http://schemas.openxmlformats.org/officeDocument/2006/relationships/audio" Target="../media/audio1.wav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8" Type="http://schemas.openxmlformats.org/officeDocument/2006/relationships/image" Target="../media/image11.png"/><Relationship Id="rId7" Type="http://schemas.openxmlformats.org/officeDocument/2006/relationships/slide" Target="sl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98.png"/><Relationship Id="rId16" Type="http://schemas.openxmlformats.org/officeDocument/2006/relationships/image" Target="../media/image9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slide" Target="slide3.xml"/><Relationship Id="rId10" Type="http://schemas.openxmlformats.org/officeDocument/2006/relationships/image" Target="../media/image12.png"/><Relationship Id="rId1" Type="http://schemas.openxmlformats.org/officeDocument/2006/relationships/audio" Target="../media/audio1.wav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1.png"/><Relationship Id="rId8" Type="http://schemas.openxmlformats.org/officeDocument/2006/relationships/image" Target="../media/image100.png"/><Relationship Id="rId7" Type="http://schemas.openxmlformats.org/officeDocument/2006/relationships/image" Target="../media/image9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1" Type="http://schemas.openxmlformats.org/officeDocument/2006/relationships/notesSlide" Target="../notesSlides/notesSlide23.xml"/><Relationship Id="rId10" Type="http://schemas.openxmlformats.org/officeDocument/2006/relationships/slideLayout" Target="../slideLayouts/slideLayout7.xml"/><Relationship Id="rId1" Type="http://schemas.openxmlformats.org/officeDocument/2006/relationships/audio" Target="../media/audio1.wav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3.png"/><Relationship Id="rId8" Type="http://schemas.openxmlformats.org/officeDocument/2006/relationships/image" Target="../media/image102.png"/><Relationship Id="rId7" Type="http://schemas.openxmlformats.org/officeDocument/2006/relationships/image" Target="../media/image24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2" Type="http://schemas.openxmlformats.org/officeDocument/2006/relationships/notesSlide" Target="../notesSlides/notesSlide24.x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16.png"/><Relationship Id="rId2" Type="http://schemas.openxmlformats.org/officeDocument/2006/relationships/image" Target="../media/image4.png"/><Relationship Id="rId19" Type="http://schemas.openxmlformats.org/officeDocument/2006/relationships/image" Target="../media/image15.png"/><Relationship Id="rId18" Type="http://schemas.openxmlformats.org/officeDocument/2006/relationships/image" Target="../media/image14.png"/><Relationship Id="rId17" Type="http://schemas.openxmlformats.org/officeDocument/2006/relationships/slide" Target="slide53.xml"/><Relationship Id="rId16" Type="http://schemas.openxmlformats.org/officeDocument/2006/relationships/image" Target="../media/image13.png"/><Relationship Id="rId15" Type="http://schemas.openxmlformats.org/officeDocument/2006/relationships/slide" Target="slide3.xml"/><Relationship Id="rId14" Type="http://schemas.openxmlformats.org/officeDocument/2006/relationships/image" Target="../media/image12.png"/><Relationship Id="rId13" Type="http://schemas.openxmlformats.org/officeDocument/2006/relationships/slide" Target="slide2.xml"/><Relationship Id="rId12" Type="http://schemas.openxmlformats.org/officeDocument/2006/relationships/image" Target="../media/image11.png"/><Relationship Id="rId11" Type="http://schemas.openxmlformats.org/officeDocument/2006/relationships/slide" Target="slide1.xml"/><Relationship Id="rId10" Type="http://schemas.openxmlformats.org/officeDocument/2006/relationships/image" Target="../media/image104.png"/><Relationship Id="rId1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slide" Target="slide1.xml"/><Relationship Id="rId7" Type="http://schemas.openxmlformats.org/officeDocument/2006/relationships/image" Target="../media/image20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slide" Target="slide53.xml"/><Relationship Id="rId13" Type="http://schemas.openxmlformats.org/officeDocument/2006/relationships/image" Target="../media/image13.png"/><Relationship Id="rId12" Type="http://schemas.openxmlformats.org/officeDocument/2006/relationships/slide" Target="slide3.xml"/><Relationship Id="rId11" Type="http://schemas.openxmlformats.org/officeDocument/2006/relationships/image" Target="../media/image12.png"/><Relationship Id="rId10" Type="http://schemas.openxmlformats.org/officeDocument/2006/relationships/slide" Target="slide2.xml"/><Relationship Id="rId1" Type="http://schemas.openxmlformats.org/officeDocument/2006/relationships/audio" Target="../media/audio1.wav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106.png"/><Relationship Id="rId7" Type="http://schemas.openxmlformats.org/officeDocument/2006/relationships/image" Target="../media/image105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0" Type="http://schemas.openxmlformats.org/officeDocument/2006/relationships/notesSlide" Target="../notesSlides/notesSlide25.xml"/><Relationship Id="rId2" Type="http://schemas.openxmlformats.org/officeDocument/2006/relationships/image" Target="../media/image4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16.png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15" Type="http://schemas.openxmlformats.org/officeDocument/2006/relationships/slide" Target="slide53.xml"/><Relationship Id="rId14" Type="http://schemas.openxmlformats.org/officeDocument/2006/relationships/image" Target="../media/image13.png"/><Relationship Id="rId13" Type="http://schemas.openxmlformats.org/officeDocument/2006/relationships/slide" Target="slide3.xml"/><Relationship Id="rId12" Type="http://schemas.openxmlformats.org/officeDocument/2006/relationships/image" Target="../media/image12.png"/><Relationship Id="rId11" Type="http://schemas.openxmlformats.org/officeDocument/2006/relationships/slide" Target="slide2.xml"/><Relationship Id="rId10" Type="http://schemas.openxmlformats.org/officeDocument/2006/relationships/image" Target="../media/image11.png"/><Relationship Id="rId1" Type="http://schemas.openxmlformats.org/officeDocument/2006/relationships/audio" Target="../media/audio1.wav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108.png"/><Relationship Id="rId7" Type="http://schemas.openxmlformats.org/officeDocument/2006/relationships/image" Target="../media/image107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0" Type="http://schemas.openxmlformats.org/officeDocument/2006/relationships/notesSlide" Target="../notesSlides/notesSlide26.xml"/><Relationship Id="rId2" Type="http://schemas.openxmlformats.org/officeDocument/2006/relationships/image" Target="../media/image4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16.png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15" Type="http://schemas.openxmlformats.org/officeDocument/2006/relationships/slide" Target="slide53.xml"/><Relationship Id="rId14" Type="http://schemas.openxmlformats.org/officeDocument/2006/relationships/image" Target="../media/image13.png"/><Relationship Id="rId13" Type="http://schemas.openxmlformats.org/officeDocument/2006/relationships/slide" Target="slide3.xml"/><Relationship Id="rId12" Type="http://schemas.openxmlformats.org/officeDocument/2006/relationships/image" Target="../media/image12.png"/><Relationship Id="rId11" Type="http://schemas.openxmlformats.org/officeDocument/2006/relationships/slide" Target="slide2.xml"/><Relationship Id="rId10" Type="http://schemas.openxmlformats.org/officeDocument/2006/relationships/image" Target="../media/image11.png"/><Relationship Id="rId1" Type="http://schemas.openxmlformats.org/officeDocument/2006/relationships/audio" Target="../media/audio1.wav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1.png"/><Relationship Id="rId8" Type="http://schemas.openxmlformats.org/officeDocument/2006/relationships/image" Target="../media/image110.png"/><Relationship Id="rId7" Type="http://schemas.openxmlformats.org/officeDocument/2006/relationships/image" Target="../media/image10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1" Type="http://schemas.openxmlformats.org/officeDocument/2006/relationships/notesSlide" Target="../notesSlides/notesSlide27.xml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9" Type="http://schemas.openxmlformats.org/officeDocument/2006/relationships/image" Target="../media/image16.png"/><Relationship Id="rId18" Type="http://schemas.openxmlformats.org/officeDocument/2006/relationships/image" Target="../media/image15.png"/><Relationship Id="rId17" Type="http://schemas.openxmlformats.org/officeDocument/2006/relationships/image" Target="../media/image14.png"/><Relationship Id="rId16" Type="http://schemas.openxmlformats.org/officeDocument/2006/relationships/slide" Target="slide53.xml"/><Relationship Id="rId15" Type="http://schemas.openxmlformats.org/officeDocument/2006/relationships/image" Target="../media/image13.png"/><Relationship Id="rId14" Type="http://schemas.openxmlformats.org/officeDocument/2006/relationships/slide" Target="slide3.xml"/><Relationship Id="rId13" Type="http://schemas.openxmlformats.org/officeDocument/2006/relationships/image" Target="../media/image12.png"/><Relationship Id="rId12" Type="http://schemas.openxmlformats.org/officeDocument/2006/relationships/slide" Target="slide2.xml"/><Relationship Id="rId11" Type="http://schemas.openxmlformats.org/officeDocument/2006/relationships/image" Target="../media/image11.png"/><Relationship Id="rId10" Type="http://schemas.openxmlformats.org/officeDocument/2006/relationships/slide" Target="slide1.xml"/><Relationship Id="rId1" Type="http://schemas.openxmlformats.org/officeDocument/2006/relationships/audio" Target="../media/audio1.wav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113.png"/><Relationship Id="rId7" Type="http://schemas.openxmlformats.org/officeDocument/2006/relationships/image" Target="../media/image112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0" Type="http://schemas.openxmlformats.org/officeDocument/2006/relationships/notesSlide" Target="../notesSlides/notesSlide28.xml"/><Relationship Id="rId2" Type="http://schemas.openxmlformats.org/officeDocument/2006/relationships/image" Target="../media/image4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16.png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15" Type="http://schemas.openxmlformats.org/officeDocument/2006/relationships/slide" Target="slide53.xml"/><Relationship Id="rId14" Type="http://schemas.openxmlformats.org/officeDocument/2006/relationships/image" Target="../media/image13.png"/><Relationship Id="rId13" Type="http://schemas.openxmlformats.org/officeDocument/2006/relationships/slide" Target="slide3.xml"/><Relationship Id="rId12" Type="http://schemas.openxmlformats.org/officeDocument/2006/relationships/image" Target="../media/image12.png"/><Relationship Id="rId11" Type="http://schemas.openxmlformats.org/officeDocument/2006/relationships/slide" Target="slide2.xml"/><Relationship Id="rId10" Type="http://schemas.openxmlformats.org/officeDocument/2006/relationships/image" Target="../media/image11.png"/><Relationship Id="rId1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slide" Target="slide1.xml"/><Relationship Id="rId7" Type="http://schemas.openxmlformats.org/officeDocument/2006/relationships/image" Target="../media/image21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slide" Target="slide53.xml"/><Relationship Id="rId13" Type="http://schemas.openxmlformats.org/officeDocument/2006/relationships/image" Target="../media/image13.png"/><Relationship Id="rId12" Type="http://schemas.openxmlformats.org/officeDocument/2006/relationships/slide" Target="slide3.xml"/><Relationship Id="rId11" Type="http://schemas.openxmlformats.org/officeDocument/2006/relationships/image" Target="../media/image12.png"/><Relationship Id="rId10" Type="http://schemas.openxmlformats.org/officeDocument/2006/relationships/slide" Target="slide2.xml"/><Relationship Id="rId1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16.png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15" Type="http://schemas.openxmlformats.org/officeDocument/2006/relationships/slide" Target="slide53.xml"/><Relationship Id="rId14" Type="http://schemas.openxmlformats.org/officeDocument/2006/relationships/image" Target="../media/image13.png"/><Relationship Id="rId13" Type="http://schemas.openxmlformats.org/officeDocument/2006/relationships/slide" Target="slide3.xml"/><Relationship Id="rId12" Type="http://schemas.openxmlformats.org/officeDocument/2006/relationships/image" Target="../media/image12.png"/><Relationship Id="rId11" Type="http://schemas.openxmlformats.org/officeDocument/2006/relationships/slide" Target="slide2.xml"/><Relationship Id="rId10" Type="http://schemas.openxmlformats.org/officeDocument/2006/relationships/image" Target="../media/image11.png"/><Relationship Id="rId1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9" Type="http://schemas.openxmlformats.org/officeDocument/2006/relationships/image" Target="../media/image16.png"/><Relationship Id="rId18" Type="http://schemas.openxmlformats.org/officeDocument/2006/relationships/image" Target="../media/image15.png"/><Relationship Id="rId17" Type="http://schemas.openxmlformats.org/officeDocument/2006/relationships/image" Target="../media/image14.png"/><Relationship Id="rId16" Type="http://schemas.openxmlformats.org/officeDocument/2006/relationships/slide" Target="slide53.xml"/><Relationship Id="rId15" Type="http://schemas.openxmlformats.org/officeDocument/2006/relationships/image" Target="../media/image13.png"/><Relationship Id="rId14" Type="http://schemas.openxmlformats.org/officeDocument/2006/relationships/slide" Target="slide3.xml"/><Relationship Id="rId13" Type="http://schemas.openxmlformats.org/officeDocument/2006/relationships/image" Target="../media/image12.png"/><Relationship Id="rId12" Type="http://schemas.openxmlformats.org/officeDocument/2006/relationships/slide" Target="slide2.xml"/><Relationship Id="rId11" Type="http://schemas.openxmlformats.org/officeDocument/2006/relationships/image" Target="../media/image11.png"/><Relationship Id="rId10" Type="http://schemas.openxmlformats.org/officeDocument/2006/relationships/slide" Target="slide1.xml"/><Relationship Id="rId1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slide" Target="slide1.xml"/><Relationship Id="rId7" Type="http://schemas.openxmlformats.org/officeDocument/2006/relationships/image" Target="../media/image27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slide" Target="slide53.xml"/><Relationship Id="rId13" Type="http://schemas.openxmlformats.org/officeDocument/2006/relationships/image" Target="../media/image13.png"/><Relationship Id="rId12" Type="http://schemas.openxmlformats.org/officeDocument/2006/relationships/slide" Target="slide3.xml"/><Relationship Id="rId11" Type="http://schemas.openxmlformats.org/officeDocument/2006/relationships/image" Target="../media/image12.png"/><Relationship Id="rId10" Type="http://schemas.openxmlformats.org/officeDocument/2006/relationships/slide" Target="slide2.xml"/><Relationship Id="rId1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0110"/>
            <a:ext cx="8705417" cy="2306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368" y="2743199"/>
            <a:ext cx="4086225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>
            <a:hlinkClick r:id="" action="ppaction://hlinkshowjump?jump=previousslide">
              <a:snd r:embed="rId3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3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3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3" name="arrow.wav"/>
            </a:hlinkClick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3" name="arrow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23" y="647401"/>
            <a:ext cx="9166123" cy="495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23" y="1115961"/>
            <a:ext cx="9166124" cy="5119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9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>
            <a:hlinkClick r:id="rId15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>
            <a:hlinkClick r:id="rId15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2133600"/>
            <a:ext cx="8991599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9">
            <a:hlinkClick r:id="rId8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>
            <a:hlinkClick r:id="rId10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>
            <a:hlinkClick r:id="rId12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>
            <a:hlinkClick r:id="rId14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>
            <a:hlinkClick r:id="rId14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1600200" y="533400"/>
            <a:ext cx="576446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1295400" y="1295400"/>
            <a:ext cx="638867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3" y="610898"/>
            <a:ext cx="9145024" cy="572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75"/>
            <a:ext cx="9144000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9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>
            <a:hlinkClick r:id="rId15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>
            <a:hlinkClick r:id="rId15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554038"/>
            <a:ext cx="6106886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" y="1179367"/>
            <a:ext cx="9137738" cy="5117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9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>
            <a:hlinkClick r:id="rId15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>
            <a:hlinkClick r:id="rId15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9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" y="685800"/>
            <a:ext cx="9144001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9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1098550"/>
            <a:ext cx="914400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1632987"/>
            <a:ext cx="8855075" cy="73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8" y="2819400"/>
            <a:ext cx="8839200" cy="168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9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>
            <a:hlinkClick r:id="rId15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>
            <a:hlinkClick r:id="rId15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79" y="609600"/>
            <a:ext cx="915088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9">
            <a:hlinkClick r:id="rId8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>
            <a:hlinkClick r:id="rId10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>
            <a:hlinkClick r:id="rId12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>
            <a:hlinkClick r:id="rId14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>
            <a:hlinkClick r:id="rId14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85800"/>
            <a:ext cx="853440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145008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9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>
            <a:hlinkClick r:id="rId15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>
            <a:hlinkClick r:id="rId15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85800"/>
            <a:ext cx="9144000" cy="652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8551"/>
            <a:ext cx="9144000" cy="346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9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>
            <a:hlinkClick r:id="rId15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>
            <a:hlinkClick r:id="rId15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74" y="1447799"/>
            <a:ext cx="9164374" cy="4656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81000"/>
            <a:ext cx="3810000" cy="1117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9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>
            <a:hlinkClick r:id="rId15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>
            <a:hlinkClick r:id="rId15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111343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9">
            <a:hlinkClick r:id="rId8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>
            <a:hlinkClick r:id="rId10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>
            <a:hlinkClick r:id="rId12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>
            <a:hlinkClick r:id="rId14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>
            <a:hlinkClick r:id="rId14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9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0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1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2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3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228600" y="609146"/>
            <a:ext cx="8610600" cy="5590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91440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9">
            <a:hlinkClick r:id="rId8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>
            <a:hlinkClick r:id="rId10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>
            <a:hlinkClick r:id="rId12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>
            <a:hlinkClick r:id="rId14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>
            <a:hlinkClick r:id="rId14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046122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9">
            <a:hlinkClick r:id="rId8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>
            <a:hlinkClick r:id="rId10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>
            <a:hlinkClick r:id="rId12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>
            <a:hlinkClick r:id="rId14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>
            <a:hlinkClick r:id="rId14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9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5732" y="609600"/>
            <a:ext cx="8735868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to One </a:t>
            </a:r>
            <a:r>
              <a:rPr lang="en-US" sz="3600" b="1" dirty="0" err="1">
                <a:solidFill>
                  <a:srgbClr val="C00000"/>
                </a:solidFill>
                <a:latin typeface="SutonnyMJ" pitchFamily="2" charset="0"/>
                <a:cs typeface="SutonnyMJ" pitchFamily="2" charset="0"/>
              </a:rPr>
              <a:t>wi‡jkb</a:t>
            </a:r>
            <a:endParaRPr lang="en-US" sz="3600" dirty="0">
              <a:solidFill>
                <a:srgbClr val="C00000"/>
              </a:solidFill>
              <a:latin typeface="SutonnyMJ" pitchFamily="2" charset="0"/>
              <a:cs typeface="SutonnyMJ" pitchFamily="2" charset="0"/>
            </a:endParaRPr>
          </a:p>
          <a:p>
            <a:pPr hangingPunct="0"/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hw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` `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ywU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Uwe‡ji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g‡a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¨ 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Ggbfv‡e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wi‡jkb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¯’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vcb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Kiv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nq †h, †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Kvb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WUv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Uwe‡ji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GKwU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iK‡W©i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mv‡_ Ab¨ †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Uwe‡ji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GKwU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iK‡W©i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m¤úK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© _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v‡K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ZLb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Zv‡K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to One 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wi‡jkb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ejv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nq|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Kv‡bv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ewmK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WUv‡eR‡K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f‡½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Avjv`v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Avjv`v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WUv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Uwe‡j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msiÿY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Kiv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nq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ZLb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to One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wi‡jkb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ˆ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Zwii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cÖ‡qvRb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nq| GB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wi‡jk‡b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mvaviYZ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cÖvBgvwi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Kx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cÖwZwU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Uwe‡j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_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vK‡Z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nq|  †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hgb</a:t>
            </a:r>
            <a:r>
              <a:rPr lang="en-US" sz="3200" dirty="0">
                <a:latin typeface="SutonnyMJ" pitchFamily="2" charset="0"/>
                <a:cs typeface="SutonnyMJ" pitchFamily="2" charset="0"/>
                <a:sym typeface="Symbol" panose="05050102010706020507" pitchFamily="18" charset="2"/>
              </a:rPr>
              <a:t>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Kv‡bv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Awd‡mi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Kg©Pvix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‡`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i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bvg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,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wVKvbv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,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c`we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GKwU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WUv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Uwe‡j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Ges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Zv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‡`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i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eZb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msµvšÍ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Z_¨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vewj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Ab¨ †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WUv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Uwe‡j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msiÿY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Kiv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hvq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|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G‡ÿ‡Î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`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ywU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WUv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Uwe‡ji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GKwU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Kgb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wd‡ìi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Emp_ID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wfwË‡Z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to One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wi‡jkb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cÖwZwôZ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nq|</a:t>
            </a:r>
            <a:endParaRPr lang="en-US" sz="3200" dirty="0">
              <a:latin typeface="SutonnyMJ" pitchFamily="2" charset="0"/>
              <a:cs typeface="SutonnyMJ" pitchFamily="2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9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572559"/>
            <a:ext cx="7729538" cy="4673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263166"/>
            <a:ext cx="4743488" cy="54732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9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5732" y="685800"/>
            <a:ext cx="8659668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to many </a:t>
            </a:r>
            <a:r>
              <a:rPr lang="en-US" sz="3200" b="1" dirty="0" err="1">
                <a:solidFill>
                  <a:srgbClr val="C00000"/>
                </a:solidFill>
                <a:latin typeface="SutonnyMJ" pitchFamily="2" charset="0"/>
                <a:cs typeface="SutonnyMJ" pitchFamily="2" charset="0"/>
              </a:rPr>
              <a:t>wi‡jkb</a:t>
            </a:r>
            <a:endParaRPr lang="en-US" sz="3200" dirty="0">
              <a:solidFill>
                <a:srgbClr val="C00000"/>
              </a:solidFill>
              <a:latin typeface="SutonnyMJ" pitchFamily="2" charset="0"/>
              <a:cs typeface="SutonnyMJ" pitchFamily="2" charset="0"/>
            </a:endParaRPr>
          </a:p>
          <a:p>
            <a:pPr hangingPunct="0"/>
            <a:r>
              <a:rPr lang="en-US" sz="2800" b="1" dirty="0" err="1">
                <a:latin typeface="SutonnyMJ" pitchFamily="2" charset="0"/>
                <a:cs typeface="SutonnyMJ" pitchFamily="2" charset="0"/>
              </a:rPr>
              <a:t>hw</a:t>
            </a:r>
            <a:r>
              <a:rPr lang="en-US" sz="2800" b="1" dirty="0">
                <a:latin typeface="SutonnyMJ" pitchFamily="2" charset="0"/>
                <a:cs typeface="SutonnyMJ" pitchFamily="2" charset="0"/>
              </a:rPr>
              <a:t>` †</a:t>
            </a:r>
            <a:r>
              <a:rPr lang="en-US" sz="2800" b="1" dirty="0" err="1">
                <a:latin typeface="SutonnyMJ" pitchFamily="2" charset="0"/>
                <a:cs typeface="SutonnyMJ" pitchFamily="2" charset="0"/>
              </a:rPr>
              <a:t>WUv‡e‡Ri</a:t>
            </a:r>
            <a:r>
              <a:rPr lang="en-US" sz="2800" b="1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800" b="1" dirty="0" err="1">
                <a:latin typeface="SutonnyMJ" pitchFamily="2" charset="0"/>
                <a:cs typeface="SutonnyMJ" pitchFamily="2" charset="0"/>
              </a:rPr>
              <a:t>Kv‡bv</a:t>
            </a:r>
            <a:r>
              <a:rPr lang="en-US" sz="2800" b="1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800" b="1" dirty="0" err="1">
                <a:latin typeface="SutonnyMJ" pitchFamily="2" charset="0"/>
                <a:cs typeface="SutonnyMJ" pitchFamily="2" charset="0"/>
              </a:rPr>
              <a:t>WUv</a:t>
            </a:r>
            <a:r>
              <a:rPr lang="en-US" sz="2800" b="1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800" b="1" dirty="0" err="1">
                <a:latin typeface="SutonnyMJ" pitchFamily="2" charset="0"/>
                <a:cs typeface="SutonnyMJ" pitchFamily="2" charset="0"/>
              </a:rPr>
              <a:t>Uwe‡ji</a:t>
            </a:r>
            <a:r>
              <a:rPr lang="en-US" sz="28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latin typeface="SutonnyMJ" pitchFamily="2" charset="0"/>
                <a:cs typeface="SutonnyMJ" pitchFamily="2" charset="0"/>
              </a:rPr>
              <a:t>GKwU</a:t>
            </a:r>
            <a:r>
              <a:rPr lang="en-US" sz="2800" b="1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800" b="1" dirty="0" err="1">
                <a:latin typeface="SutonnyMJ" pitchFamily="2" charset="0"/>
                <a:cs typeface="SutonnyMJ" pitchFamily="2" charset="0"/>
              </a:rPr>
              <a:t>iK‡W©i</a:t>
            </a:r>
            <a:r>
              <a:rPr lang="en-US" sz="2800" b="1" dirty="0">
                <a:latin typeface="SutonnyMJ" pitchFamily="2" charset="0"/>
                <a:cs typeface="SutonnyMJ" pitchFamily="2" charset="0"/>
              </a:rPr>
              <a:t> mv‡_ </a:t>
            </a:r>
            <a:r>
              <a:rPr lang="en-US" sz="2800" b="1" dirty="0" err="1">
                <a:latin typeface="SutonnyMJ" pitchFamily="2" charset="0"/>
                <a:cs typeface="SutonnyMJ" pitchFamily="2" charset="0"/>
              </a:rPr>
              <a:t>Aci</a:t>
            </a:r>
            <a:r>
              <a:rPr lang="en-US" sz="2800" b="1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800" b="1" dirty="0" err="1">
                <a:latin typeface="SutonnyMJ" pitchFamily="2" charset="0"/>
                <a:cs typeface="SutonnyMJ" pitchFamily="2" charset="0"/>
              </a:rPr>
              <a:t>WUv</a:t>
            </a:r>
            <a:r>
              <a:rPr lang="en-US" sz="2800" b="1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800" b="1" dirty="0" err="1">
                <a:latin typeface="SutonnyMJ" pitchFamily="2" charset="0"/>
                <a:cs typeface="SutonnyMJ" pitchFamily="2" charset="0"/>
              </a:rPr>
              <a:t>Uwe‡ji</a:t>
            </a:r>
            <a:r>
              <a:rPr lang="en-US" sz="28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latin typeface="SutonnyMJ" pitchFamily="2" charset="0"/>
                <a:cs typeface="SutonnyMJ" pitchFamily="2" charset="0"/>
              </a:rPr>
              <a:t>GKvwaK</a:t>
            </a:r>
            <a:r>
              <a:rPr lang="en-US" sz="2800" b="1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800" b="1" dirty="0" err="1">
                <a:latin typeface="SutonnyMJ" pitchFamily="2" charset="0"/>
                <a:cs typeface="SutonnyMJ" pitchFamily="2" charset="0"/>
              </a:rPr>
              <a:t>iK‡W©i</a:t>
            </a:r>
            <a:r>
              <a:rPr lang="en-US" sz="28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latin typeface="SutonnyMJ" pitchFamily="2" charset="0"/>
                <a:cs typeface="SutonnyMJ" pitchFamily="2" charset="0"/>
              </a:rPr>
              <a:t>g‡a</a:t>
            </a:r>
            <a:r>
              <a:rPr lang="en-US" sz="2800" b="1" dirty="0">
                <a:latin typeface="SutonnyMJ" pitchFamily="2" charset="0"/>
                <a:cs typeface="SutonnyMJ" pitchFamily="2" charset="0"/>
              </a:rPr>
              <a:t>¨ </a:t>
            </a:r>
            <a:r>
              <a:rPr lang="en-US" sz="2800" b="1" dirty="0" err="1">
                <a:latin typeface="SutonnyMJ" pitchFamily="2" charset="0"/>
                <a:cs typeface="SutonnyMJ" pitchFamily="2" charset="0"/>
              </a:rPr>
              <a:t>m¤úK</a:t>
            </a:r>
            <a:r>
              <a:rPr lang="en-US" sz="2800" b="1" dirty="0">
                <a:latin typeface="SutonnyMJ" pitchFamily="2" charset="0"/>
                <a:cs typeface="SutonnyMJ" pitchFamily="2" charset="0"/>
              </a:rPr>
              <a:t>© _</a:t>
            </a:r>
            <a:r>
              <a:rPr lang="en-US" sz="2800" b="1" dirty="0" err="1">
                <a:latin typeface="SutonnyMJ" pitchFamily="2" charset="0"/>
                <a:cs typeface="SutonnyMJ" pitchFamily="2" charset="0"/>
              </a:rPr>
              <a:t>v‡K</a:t>
            </a:r>
            <a:r>
              <a:rPr lang="en-US" sz="28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latin typeface="SutonnyMJ" pitchFamily="2" charset="0"/>
                <a:cs typeface="SutonnyMJ" pitchFamily="2" charset="0"/>
              </a:rPr>
              <a:t>ZLb</a:t>
            </a:r>
            <a:r>
              <a:rPr lang="en-US" sz="28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latin typeface="SutonnyMJ" pitchFamily="2" charset="0"/>
                <a:cs typeface="SutonnyMJ" pitchFamily="2" charset="0"/>
              </a:rPr>
              <a:t>Zv‡K</a:t>
            </a:r>
            <a:r>
              <a:rPr lang="en-US" sz="28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to Many </a:t>
            </a:r>
            <a:r>
              <a:rPr lang="en-US" sz="2800" b="1" dirty="0" err="1">
                <a:latin typeface="SutonnyMJ" pitchFamily="2" charset="0"/>
                <a:cs typeface="SutonnyMJ" pitchFamily="2" charset="0"/>
              </a:rPr>
              <a:t>wi‡jkb</a:t>
            </a:r>
            <a:r>
              <a:rPr lang="en-US" sz="28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latin typeface="SutonnyMJ" pitchFamily="2" charset="0"/>
                <a:cs typeface="SutonnyMJ" pitchFamily="2" charset="0"/>
              </a:rPr>
              <a:t>ejv</a:t>
            </a:r>
            <a:r>
              <a:rPr lang="en-US" sz="2800" b="1" dirty="0">
                <a:latin typeface="SutonnyMJ" pitchFamily="2" charset="0"/>
                <a:cs typeface="SutonnyMJ" pitchFamily="2" charset="0"/>
              </a:rPr>
              <a:t> nq| 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GwU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GKwU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eûje¨eüZ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wi‡jkb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c×wZ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| 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ïaygvÎ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GKwU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Uwe‡j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cÖvBgvwi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Kx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 _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vK‡Z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 nq| 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aiv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hvK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, †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Kv‡bv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Awd‡m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wewfbœ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mvcøvBqvi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wewfbœ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cY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¨ 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mieivn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K‡i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| 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G‡ÿ‡Î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mvcøvBqvi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‡`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i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Rb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¨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Supplier 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bv‡g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GKwU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WUv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Uwej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i‡q‡Q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Ges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cY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¨ 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mieivn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msµvšÍ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 Z_¨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vewji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latin typeface="SutonnyMJ" pitchFamily="2" charset="0"/>
                <a:cs typeface="SutonnyMJ" pitchFamily="2" charset="0"/>
              </a:rPr>
              <a:t>Rb</a:t>
            </a:r>
            <a:r>
              <a:rPr lang="en-US" sz="2800" dirty="0">
                <a:latin typeface="SutonnyMJ" pitchFamily="2" charset="0"/>
                <a:cs typeface="SutonnyMJ" pitchFamily="2" charset="0"/>
              </a:rPr>
              <a:t>¨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Orders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bv‡g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Avi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GKwU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WUv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Uwej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ˆ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Zwi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Kiv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Av‡Q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|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mvaviYZ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GKRb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mvcøvBqvi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wewfbœ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iKg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cY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¨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mieivn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K‡i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_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v‡K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|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d‡j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Supplier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WUv‡e‡R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GKwU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Supplier ID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b¤^‡ii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wecix‡Z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Orders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†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WUv‡e‡R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GKvwaK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jb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‡`b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msiwÿZ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nq|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G‡ÿ‡Î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WUv‡Uwej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`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yÕwUi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g‡a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¨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wi‡jkb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cÖwZôv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Ki‡Z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n‡j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Zv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n‡e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to Many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wi‡jkb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| Gi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wi‡jkb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n‡jv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to One.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9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62000"/>
            <a:ext cx="6546850" cy="450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09800" y="5410200"/>
            <a:ext cx="518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wPÎ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: </a:t>
            </a:r>
            <a:r>
              <a:rPr lang="en-US" sz="2000" dirty="0"/>
              <a:t>One to Many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wi‡jkbvj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÷ª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vKPvi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endParaRPr lang="en-US" sz="2000" dirty="0">
              <a:latin typeface="SutonnyMJ" pitchFamily="2" charset="0"/>
              <a:cs typeface="SutonnyMJ" pitchFamily="2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9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685800"/>
            <a:ext cx="8382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to One </a:t>
            </a:r>
            <a:r>
              <a:rPr lang="en-US" sz="3600" b="1" dirty="0" err="1">
                <a:solidFill>
                  <a:srgbClr val="C00000"/>
                </a:solidFill>
                <a:latin typeface="SutonnyMJ" pitchFamily="2" charset="0"/>
                <a:cs typeface="SutonnyMJ" pitchFamily="2" charset="0"/>
              </a:rPr>
              <a:t>wi‡jkb</a:t>
            </a:r>
            <a:endParaRPr lang="en-US" sz="3600" dirty="0">
              <a:solidFill>
                <a:srgbClr val="C00000"/>
              </a:solidFill>
              <a:latin typeface="SutonnyMJ" pitchFamily="2" charset="0"/>
              <a:cs typeface="SutonnyMJ" pitchFamily="2" charset="0"/>
            </a:endParaRPr>
          </a:p>
          <a:p>
            <a:pPr hangingPunct="0"/>
            <a:r>
              <a:rPr lang="en-US" sz="3600" dirty="0" err="1">
                <a:latin typeface="SutonnyMJ" pitchFamily="2" charset="0"/>
                <a:cs typeface="SutonnyMJ" pitchFamily="2" charset="0"/>
              </a:rPr>
              <a:t>GwU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to Many 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wi‡jkbwk‡ci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wecixZ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| 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G‡ÿ‡Î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Kv‡bv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GKwU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WUv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Uwe‡ji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GKvwaK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iK‡W©i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wecix‡Z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 Ab¨ †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WUv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Uwe‡j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Kej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GKwU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g¨vwPs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iKW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© _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vK‡Z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cv‡i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| 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aiv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hvK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,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Phone 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Ges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Officer 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bvgK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 `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yÔwU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WUv‡Uwej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Av‡Q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, 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cÖ‡Z¨K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Awdmv‡ii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Rb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¨ 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GKvwaK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dvb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bv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¤^vi 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Av‡Q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| 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GLb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Phone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-Gi mv‡_ 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Awdmvi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‡`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i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Contract.dfb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)-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Gi 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wi‡jkbvj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 ÷ª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vKPviwU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n‡e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GKwU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to One </a:t>
            </a:r>
            <a:r>
              <a:rPr lang="en-US" sz="3600" dirty="0" err="1">
                <a:latin typeface="SutonnyMJ" pitchFamily="2" charset="0"/>
                <a:cs typeface="SutonnyMJ" pitchFamily="2" charset="0"/>
              </a:rPr>
              <a:t>wi‡jkb</a:t>
            </a:r>
            <a:r>
              <a:rPr lang="en-US" sz="3600" dirty="0">
                <a:latin typeface="SutonnyMJ" pitchFamily="2" charset="0"/>
                <a:cs typeface="SutonnyMJ" pitchFamily="2" charset="0"/>
              </a:rPr>
              <a:t>| </a:t>
            </a:r>
            <a:endParaRPr lang="en-US" sz="3600" dirty="0">
              <a:latin typeface="SutonnyMJ" pitchFamily="2" charset="0"/>
              <a:cs typeface="SutonnyMJ" pitchFamily="2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9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91" y="762001"/>
            <a:ext cx="8133292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5000" y="5029200"/>
            <a:ext cx="6234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utonnyMJ" pitchFamily="2" charset="0"/>
                <a:cs typeface="SutonnyMJ" pitchFamily="2" charset="0"/>
              </a:rPr>
              <a:t>wPÎ</a:t>
            </a:r>
            <a:r>
              <a:rPr lang="en-US" dirty="0">
                <a:latin typeface="SutonnyMJ" pitchFamily="2" charset="0"/>
                <a:cs typeface="SutonnyMJ" pitchFamily="2" charset="0"/>
              </a:rPr>
              <a:t> t </a:t>
            </a:r>
            <a:r>
              <a:rPr lang="en-US" dirty="0"/>
              <a:t>Many to One </a:t>
            </a:r>
            <a:r>
              <a:rPr lang="en-US" dirty="0" err="1">
                <a:latin typeface="SutonnyMJ" pitchFamily="2" charset="0"/>
                <a:cs typeface="SutonnyMJ" pitchFamily="2" charset="0"/>
              </a:rPr>
              <a:t>wi‡jkbvj</a:t>
            </a:r>
            <a:r>
              <a:rPr lang="en-US" dirty="0">
                <a:latin typeface="SutonnyMJ" pitchFamily="2" charset="0"/>
                <a:cs typeface="SutonnyMJ" pitchFamily="2" charset="0"/>
              </a:rPr>
              <a:t> ÷ª</a:t>
            </a:r>
            <a:r>
              <a:rPr lang="en-US" dirty="0" err="1">
                <a:latin typeface="SutonnyMJ" pitchFamily="2" charset="0"/>
                <a:cs typeface="SutonnyMJ" pitchFamily="2" charset="0"/>
              </a:rPr>
              <a:t>vKPvi</a:t>
            </a:r>
            <a:r>
              <a:rPr lang="en-US" dirty="0">
                <a:latin typeface="SutonnyMJ" pitchFamily="2" charset="0"/>
                <a:cs typeface="SutonnyMJ" pitchFamily="2" charset="0"/>
              </a:rPr>
              <a:t> </a:t>
            </a:r>
            <a:endParaRPr lang="en-US" dirty="0">
              <a:latin typeface="SutonnyMJ" pitchFamily="2" charset="0"/>
              <a:cs typeface="SutonnyMJ" pitchFamily="2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33400"/>
            <a:ext cx="357854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6536"/>
            <a:ext cx="8991600" cy="492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9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>
            <a:hlinkClick r:id="rId15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>
            <a:hlinkClick r:id="rId15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9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609600"/>
            <a:ext cx="8610600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to Many </a:t>
            </a:r>
            <a:r>
              <a:rPr lang="en-US" sz="4000" b="1" dirty="0" err="1">
                <a:solidFill>
                  <a:srgbClr val="C00000"/>
                </a:solidFill>
                <a:latin typeface="SutonnyMJ" pitchFamily="2" charset="0"/>
                <a:cs typeface="SutonnyMJ" pitchFamily="2" charset="0"/>
              </a:rPr>
              <a:t>wi‡jkb</a:t>
            </a:r>
            <a:endParaRPr lang="en-US" sz="4000" dirty="0">
              <a:solidFill>
                <a:srgbClr val="C00000"/>
              </a:solidFill>
              <a:latin typeface="SutonnyMJ" pitchFamily="2" charset="0"/>
              <a:cs typeface="SutonnyMJ" pitchFamily="2" charset="0"/>
            </a:endParaRPr>
          </a:p>
          <a:p>
            <a:pPr hangingPunct="0"/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hw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` †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Kv‡bv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WUv‡e‡Ri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Kv‡bv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WUv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Uwe‡ji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GKvwaK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iK‡W©i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mv‡_ 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Aci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WUv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Uwe‡ji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GKvwaK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iK‡W©i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g‡a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¨ 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m¤úK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© _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v‡K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ZLb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Zv‡K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to Many 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wi‡jkb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>
                <a:latin typeface="SutonnyMJ" pitchFamily="2" charset="0"/>
                <a:cs typeface="SutonnyMJ" pitchFamily="2" charset="0"/>
              </a:rPr>
              <a:t>ejv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nq|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`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yÕwU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Uwe‡ji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g‡a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¨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hLb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Dfq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c‡ÿ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GKvwaK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g¨vwPs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iKW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© _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v‡K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ZLb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Zv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‡`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i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g‡a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¨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to Many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wi‡jkb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cÖwZôv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Kiv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hvq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| G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iKg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wi‡jkb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ˆ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Zwii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ÿ‡Î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 Z…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Zxq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Av‡iKwU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WUv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Uwej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ˆ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Zwi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Ki‡Z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nq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hv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Rvskb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(Junction) 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†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WUv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Uwej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bv‡g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cwiwPZ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|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Rvskb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Uwe‡j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Dfq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Uwe‡ji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`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yÕwU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cÖvBgvwi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Kx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wdì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_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vK‡Z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nq| A_©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vr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Uwej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¸‡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jv‡Z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cÖvBgvwi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I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d‡ib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Kx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_</a:t>
            </a:r>
            <a:r>
              <a:rPr lang="en-US" sz="3200" dirty="0" err="1">
                <a:latin typeface="SutonnyMJ" pitchFamily="2" charset="0"/>
                <a:cs typeface="SutonnyMJ" pitchFamily="2" charset="0"/>
              </a:rPr>
              <a:t>vK‡Z</a:t>
            </a:r>
            <a:r>
              <a:rPr lang="en-US" sz="3200" dirty="0">
                <a:latin typeface="SutonnyMJ" pitchFamily="2" charset="0"/>
                <a:cs typeface="SutonnyMJ" pitchFamily="2" charset="0"/>
              </a:rPr>
              <a:t> nq|</a:t>
            </a:r>
            <a:endParaRPr lang="en-US" sz="3200" dirty="0">
              <a:latin typeface="SutonnyMJ" pitchFamily="2" charset="0"/>
              <a:cs typeface="SutonnyMJ" pitchFamily="2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9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838200"/>
            <a:ext cx="5991225" cy="5041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9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0" y="609600"/>
            <a:ext cx="9107696" cy="558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3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863" y="6237288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4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075" y="623570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" y="166688"/>
            <a:ext cx="349250" cy="349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6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950" y="166688"/>
            <a:ext cx="339725" cy="336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7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838" y="144463"/>
            <a:ext cx="409575" cy="409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8" name="Picture 9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663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9" name="Picture 10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3013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0" name="Picture 11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2363" y="180975"/>
            <a:ext cx="1096962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1" name="Picture 12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0125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2" name="Picture 13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9475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08825" y="180975"/>
            <a:ext cx="1096963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76600" y="609600"/>
            <a:ext cx="2328863" cy="685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1524000"/>
            <a:ext cx="9067800" cy="1341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8" name="Picture 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5325" y="2903538"/>
            <a:ext cx="7620000" cy="32559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863" y="6237288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075" y="623570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" y="166688"/>
            <a:ext cx="349250" cy="349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950" y="166688"/>
            <a:ext cx="339725" cy="336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838" y="144463"/>
            <a:ext cx="409575" cy="409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2" name="Picture 9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663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3" name="Picture 10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3013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4" name="Picture 11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2363" y="180975"/>
            <a:ext cx="1096962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5" name="Picture 12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0125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6" name="Picture 13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9475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7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08825" y="180975"/>
            <a:ext cx="1096963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0" name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8813" y="552450"/>
            <a:ext cx="7883525" cy="55864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1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863" y="6237288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2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075" y="623570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" y="166688"/>
            <a:ext cx="349250" cy="349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950" y="166688"/>
            <a:ext cx="339725" cy="336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5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838" y="144463"/>
            <a:ext cx="409575" cy="409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6" name="Picture 9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663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7" name="Picture 10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3013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8" name="Picture 11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2363" y="180975"/>
            <a:ext cx="1096962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9" name="Picture 12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0125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30" name="Picture 13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9475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31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08825" y="180975"/>
            <a:ext cx="1096963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4" name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9050" y="568325"/>
            <a:ext cx="9055100" cy="1412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22225" y="1951038"/>
            <a:ext cx="9021763" cy="2879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6" name="Picture 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4800600"/>
            <a:ext cx="8999538" cy="1489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863" y="6237288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6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075" y="623570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7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" y="166688"/>
            <a:ext cx="349250" cy="349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950" y="166688"/>
            <a:ext cx="339725" cy="336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9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838" y="144463"/>
            <a:ext cx="409575" cy="409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0" name="Picture 9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663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1" name="Picture 10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3013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2" name="Picture 11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2363" y="180975"/>
            <a:ext cx="1096962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3" name="Picture 12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0125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4" name="Picture 13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9475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5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08825" y="180975"/>
            <a:ext cx="1096963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8" name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400" y="533400"/>
            <a:ext cx="8839200" cy="1066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2400" y="1524000"/>
            <a:ext cx="8774113" cy="2057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0" name="Picture 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2400" y="3505200"/>
            <a:ext cx="8734425" cy="1752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1" name="Picture 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2400" y="5257800"/>
            <a:ext cx="8658225" cy="1066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69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863" y="6237288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0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075" y="623570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" y="166688"/>
            <a:ext cx="349250" cy="349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2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950" y="166688"/>
            <a:ext cx="339725" cy="336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3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838" y="144463"/>
            <a:ext cx="409575" cy="409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4" name="Picture 9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663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5" name="Picture 10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3013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6" name="Picture 11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2363" y="180975"/>
            <a:ext cx="1096962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7" name="Picture 12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0125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8" name="Picture 13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9475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9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08825" y="180975"/>
            <a:ext cx="1096963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2" name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700" y="584200"/>
            <a:ext cx="9164638" cy="2386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2957513"/>
            <a:ext cx="9144000" cy="3124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863" y="6237288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4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075" y="623570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5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" y="166688"/>
            <a:ext cx="349250" cy="349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6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950" y="166688"/>
            <a:ext cx="339725" cy="336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838" y="144463"/>
            <a:ext cx="409575" cy="409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8" name="Picture 9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663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9" name="Picture 10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3013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0" name="Picture 11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2363" y="180975"/>
            <a:ext cx="1096962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1" name="Picture 12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0125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2" name="Picture 13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9475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08825" y="180975"/>
            <a:ext cx="1096963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6" name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600" y="609600"/>
            <a:ext cx="8729663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7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" y="3429000"/>
            <a:ext cx="8689975" cy="1219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Picture 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8600" y="4724400"/>
            <a:ext cx="8686800" cy="1241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863" y="6237288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075" y="623570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" y="166688"/>
            <a:ext cx="349250" cy="349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950" y="166688"/>
            <a:ext cx="339725" cy="336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838" y="144463"/>
            <a:ext cx="409575" cy="409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2" name="Picture 9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663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3" name="Picture 10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3013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4" name="Picture 11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2363" y="180975"/>
            <a:ext cx="1096962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5" name="Picture 12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0125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6" name="Picture 13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9475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7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08825" y="180975"/>
            <a:ext cx="1096963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0" name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600" y="762000"/>
            <a:ext cx="8643938" cy="1524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4800" y="2438400"/>
            <a:ext cx="8656638" cy="1752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2" name="Picture 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4800" y="4343400"/>
            <a:ext cx="8689975" cy="1524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641"/>
            <a:ext cx="9144000" cy="4794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9">
            <a:hlinkClick r:id="rId8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236537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>
            <a:hlinkClick r:id="rId10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236537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>
            <a:hlinkClick r:id="rId12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236537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>
            <a:hlinkClick r:id="rId14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236537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>
            <a:hlinkClick r:id="rId14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236537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236537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1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863" y="6237288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2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075" y="623570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3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" y="166688"/>
            <a:ext cx="349250" cy="349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950" y="166688"/>
            <a:ext cx="339725" cy="336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5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838" y="144463"/>
            <a:ext cx="409575" cy="409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6" name="Picture 9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663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7" name="Picture 10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3013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8" name="Picture 11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2363" y="180975"/>
            <a:ext cx="1096962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9" name="Picture 12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0125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0" name="Picture 13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9475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1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08825" y="180975"/>
            <a:ext cx="1096963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4" name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400" y="685800"/>
            <a:ext cx="8763000" cy="1600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5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2400" y="2362200"/>
            <a:ext cx="8839200" cy="1524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6" name="Picture 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2400" y="3962400"/>
            <a:ext cx="8758238" cy="1676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5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863" y="6237288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6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075" y="623570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7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" y="166688"/>
            <a:ext cx="349250" cy="349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8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950" y="166688"/>
            <a:ext cx="339725" cy="336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9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838" y="144463"/>
            <a:ext cx="409575" cy="409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0" name="Picture 9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663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1" name="Picture 10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3013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2" name="Picture 11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2363" y="180975"/>
            <a:ext cx="1096962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3" name="Picture 12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0125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4" name="Picture 13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9475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5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08825" y="180975"/>
            <a:ext cx="1096963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8" name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400" y="609600"/>
            <a:ext cx="8877300" cy="1600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9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2400" y="2286000"/>
            <a:ext cx="8812213" cy="1524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1" name="Picture 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2400" y="3962400"/>
            <a:ext cx="8839200" cy="2133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89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863" y="6237288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0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075" y="623570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1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" y="166688"/>
            <a:ext cx="349250" cy="349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950" y="166688"/>
            <a:ext cx="339725" cy="336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3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838" y="144463"/>
            <a:ext cx="409575" cy="409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4" name="Picture 9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663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5" name="Picture 10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3013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6" name="Picture 11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2363" y="180975"/>
            <a:ext cx="1096962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7" name="Picture 12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0125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8" name="Picture 13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9475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9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08825" y="180975"/>
            <a:ext cx="1096963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2" name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400" y="609600"/>
            <a:ext cx="8747125" cy="1524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3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2400" y="2209800"/>
            <a:ext cx="8691563" cy="1752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Picture 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2400" y="4114800"/>
            <a:ext cx="8882063" cy="1447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3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863" y="6237288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4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075" y="623570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5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" y="166688"/>
            <a:ext cx="349250" cy="349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6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950" y="166688"/>
            <a:ext cx="339725" cy="336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7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838" y="144463"/>
            <a:ext cx="409575" cy="409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8" name="Picture 9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663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9" name="Picture 10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3013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20" name="Picture 11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2363" y="180975"/>
            <a:ext cx="1096962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21" name="Picture 12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0125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22" name="Picture 13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9475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2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08825" y="180975"/>
            <a:ext cx="1096963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6" name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600" y="685800"/>
            <a:ext cx="8686800" cy="1524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7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" y="2362200"/>
            <a:ext cx="8686800" cy="2057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8" name="Picture 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8600" y="4419600"/>
            <a:ext cx="8686800" cy="1828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863" y="6237288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075" y="623570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" y="166688"/>
            <a:ext cx="349250" cy="349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950" y="166688"/>
            <a:ext cx="339725" cy="336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838" y="144463"/>
            <a:ext cx="409575" cy="409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2" name="Picture 9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663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3" name="Picture 10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3013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4" name="Picture 11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2363" y="180975"/>
            <a:ext cx="1096962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5" name="Picture 12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0125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6" name="Picture 13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9475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7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08825" y="180975"/>
            <a:ext cx="1096963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0" name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238" y="533400"/>
            <a:ext cx="8869362" cy="2133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1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2400" y="2743200"/>
            <a:ext cx="8839200" cy="1295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Picture 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2400" y="4114800"/>
            <a:ext cx="8863013" cy="1752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1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863" y="6237288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075" y="623570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3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" y="166688"/>
            <a:ext cx="349250" cy="349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4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950" y="166688"/>
            <a:ext cx="339725" cy="336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5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838" y="144463"/>
            <a:ext cx="409575" cy="409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6" name="Picture 9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663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7" name="Picture 10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3013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8" name="Picture 11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2363" y="180975"/>
            <a:ext cx="1096962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9" name="Picture 12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0125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70" name="Picture 13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9475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71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08825" y="180975"/>
            <a:ext cx="1096963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4" name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600" y="685800"/>
            <a:ext cx="8848725" cy="1905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5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" y="2743200"/>
            <a:ext cx="8602663" cy="1600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6" name="Picture 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8600" y="4343400"/>
            <a:ext cx="8561388" cy="1676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5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863" y="6237288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6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075" y="623570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7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" y="166688"/>
            <a:ext cx="349250" cy="349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8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950" y="166688"/>
            <a:ext cx="339725" cy="336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9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838" y="144463"/>
            <a:ext cx="409575" cy="409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0" name="Picture 9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663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1" name="Picture 10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3013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2" name="Picture 11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2363" y="180975"/>
            <a:ext cx="1096962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3" name="Picture 12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0125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4" name="Picture 13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9475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5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08825" y="180975"/>
            <a:ext cx="1096963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600" y="609600"/>
            <a:ext cx="8763000" cy="13858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9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" y="2057400"/>
            <a:ext cx="8745538" cy="1143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0" name="Picture 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8600" y="3276600"/>
            <a:ext cx="8763000" cy="990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1" name="Picture 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" y="4419600"/>
            <a:ext cx="8686800" cy="914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09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863" y="6237288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0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075" y="6235700"/>
            <a:ext cx="47625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1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" y="166688"/>
            <a:ext cx="349250" cy="349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2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950" y="166688"/>
            <a:ext cx="339725" cy="336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3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838" y="144463"/>
            <a:ext cx="409575" cy="409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4" name="Picture 9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663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5" name="Picture 10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3013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6" name="Picture 11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2363" y="180975"/>
            <a:ext cx="1096962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7" name="Picture 12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0125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8" name="Picture 13">
            <a:hlinkClick r:id="rId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9475" y="180975"/>
            <a:ext cx="109855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9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08825" y="180975"/>
            <a:ext cx="1096963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600" y="685800"/>
            <a:ext cx="8763000" cy="990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3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513" y="1905000"/>
            <a:ext cx="9031287" cy="3429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2400"/>
            <a:ext cx="5185684" cy="50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143999" cy="3886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91440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77" y="6237288"/>
            <a:ext cx="7304881" cy="354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5122419" cy="558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62921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4" y="4343400"/>
            <a:ext cx="8842242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9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>
            <a:hlinkClick r:id="rId15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>
            <a:hlinkClick r:id="rId1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>
            <a:hlinkClick r:id="rId17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413" y="762000"/>
            <a:ext cx="9109911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9">
            <a:hlinkClick r:id="rId8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236537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>
            <a:hlinkClick r:id="rId10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236537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>
            <a:hlinkClick r:id="rId12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236537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>
            <a:hlinkClick r:id="rId14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236537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>
            <a:hlinkClick r:id="rId14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236537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236537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609600"/>
            <a:ext cx="8072209" cy="55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8" y="1168977"/>
            <a:ext cx="9108052" cy="4469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9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>
            <a:hlinkClick r:id="rId15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>
            <a:hlinkClick r:id="rId15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8899957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34" y="2287732"/>
            <a:ext cx="9110209" cy="3579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9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0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1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2">
            <a:hlinkClick r:id="rId15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3">
            <a:hlinkClick r:id="rId15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609600"/>
            <a:ext cx="36004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1914"/>
            <a:ext cx="9144000" cy="4615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838200"/>
            <a:ext cx="1654428" cy="1384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9">
            <a:hlinkClick r:id="rId10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>
            <a:hlinkClick r:id="rId12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>
            <a:hlinkClick r:id="rId14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>
            <a:hlinkClick r:id="rId16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>
            <a:hlinkClick r:id="rId16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34328"/>
            <a:ext cx="9144001" cy="4861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591" y="609600"/>
            <a:ext cx="3165715" cy="875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9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>
            <a:hlinkClick r:id="rId15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>
            <a:hlinkClick r:id="rId15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2600"/>
            <a:ext cx="888798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9">
            <a:hlinkClick r:id="rId8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0">
            <a:hlinkClick r:id="rId10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1">
            <a:hlinkClick r:id="rId12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2">
            <a:hlinkClick r:id="rId14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3">
            <a:hlinkClick r:id="rId14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62000"/>
            <a:ext cx="9144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78136"/>
            <a:ext cx="9144000" cy="3357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9">
            <a:hlinkClick r:id="rId9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0">
            <a:hlinkClick r:id="rId11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1">
            <a:hlinkClick r:id="rId13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2">
            <a:hlinkClick r:id="rId15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3">
            <a:hlinkClick r:id="rId15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32" y="6296562"/>
            <a:ext cx="7304881" cy="354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4890"/>
            <a:ext cx="9104021" cy="3628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280723"/>
            <a:ext cx="9144000" cy="1510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9">
            <a:hlinkClick r:id="rId10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0">
            <a:hlinkClick r:id="rId12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1">
            <a:hlinkClick r:id="rId14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2">
            <a:hlinkClick r:id="rId16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3">
            <a:hlinkClick r:id="rId16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hlinkClick r:id="" action="ppaction://hlinkshowjump?jump=previous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6237288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hlinkClick r:id="" action="ppaction://hlinkshowjump?jump=nex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5" y="6235700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hlinkClick r:id="" action="ppaction://hlinkshowjump?jump=fir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6688"/>
            <a:ext cx="3492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hlinkClick r:id="" action="ppaction://hlinkshowjump?jump=endshow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66688"/>
            <a:ext cx="33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hlinkClick r:id="" action="ppaction://hlinkshowjump?jump=lastslide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44463"/>
            <a:ext cx="40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542" y="1103380"/>
            <a:ext cx="8987947" cy="2570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9">
            <a:hlinkClick r:id="rId8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>
            <a:hlinkClick r:id="rId10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">
            <a:hlinkClick r:id="rId12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80975"/>
            <a:ext cx="10969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>
            <a:hlinkClick r:id="rId14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3">
            <a:hlinkClick r:id="rId14" action="ppaction://hlinksldjump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475" y="180975"/>
            <a:ext cx="10985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7">
            <a:hlinkClick r:id="" action="ppaction://noaction">
              <a:snd r:embed="rId1" name="arrow.wav"/>
            </a:hlinkClick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80975"/>
            <a:ext cx="10969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2141</Words>
  <Application>WPS Presentation</Application>
  <PresentationFormat>On-screen Show (4:3)</PresentationFormat>
  <Paragraphs>21</Paragraphs>
  <Slides>53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3" baseType="lpstr">
      <vt:lpstr>Arial</vt:lpstr>
      <vt:lpstr>SimSun</vt:lpstr>
      <vt:lpstr>Wingdings</vt:lpstr>
      <vt:lpstr>Microsoft YaHei</vt:lpstr>
      <vt:lpstr>Arial Unicode MS</vt:lpstr>
      <vt:lpstr>Calibri</vt:lpstr>
      <vt:lpstr>Times New Roman</vt:lpstr>
      <vt:lpstr>SutonnyMJ</vt:lpstr>
      <vt:lpstr>Symbol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Mahbub</dc:creator>
  <cp:lastModifiedBy>Minhaz</cp:lastModifiedBy>
  <cp:revision>101</cp:revision>
  <dcterms:created xsi:type="dcterms:W3CDTF">2015-08-10T06:04:00Z</dcterms:created>
  <dcterms:modified xsi:type="dcterms:W3CDTF">2020-07-13T05:29:34Z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1033-11.2.0.9453</vt:lpwstr>
  </property>
</Properties>
</file>